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64" r:id="rId3"/>
    <p:sldId id="263" r:id="rId4"/>
    <p:sldId id="262" r:id="rId5"/>
    <p:sldId id="261" r:id="rId6"/>
    <p:sldId id="260" r:id="rId7"/>
    <p:sldId id="259" r:id="rId8"/>
    <p:sldId id="258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13CB84-5623-41A2-9AF2-2C0599FF9FE6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96EF80-DB5B-4821-A93C-7D99D94A289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2B9AF-AF16-4B54-9BDC-EF7620224DBA}" type="datetimeFigureOut">
              <a:rPr lang="ru-RU" smtClean="0"/>
              <a:t>11.11.2012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B3A6-A33A-4D8D-BEB8-0E647D0B319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2B9AF-AF16-4B54-9BDC-EF7620224DBA}" type="datetimeFigureOut">
              <a:rPr lang="ru-RU" smtClean="0"/>
              <a:t>11.11.2012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B3A6-A33A-4D8D-BEB8-0E647D0B31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2B9AF-AF16-4B54-9BDC-EF7620224DBA}" type="datetimeFigureOut">
              <a:rPr lang="ru-RU" smtClean="0"/>
              <a:t>11.11.2012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B3A6-A33A-4D8D-BEB8-0E647D0B31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2B9AF-AF16-4B54-9BDC-EF7620224DBA}" type="datetimeFigureOut">
              <a:rPr lang="ru-RU" smtClean="0"/>
              <a:t>11.11.2012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B3A6-A33A-4D8D-BEB8-0E647D0B31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2B9AF-AF16-4B54-9BDC-EF7620224DBA}" type="datetimeFigureOut">
              <a:rPr lang="ru-RU" smtClean="0"/>
              <a:t>11.11.2012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B3A6-A33A-4D8D-BEB8-0E647D0B319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2B9AF-AF16-4B54-9BDC-EF7620224DBA}" type="datetimeFigureOut">
              <a:rPr lang="ru-RU" smtClean="0"/>
              <a:t>11.11.2012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B3A6-A33A-4D8D-BEB8-0E647D0B31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2B9AF-AF16-4B54-9BDC-EF7620224DBA}" type="datetimeFigureOut">
              <a:rPr lang="ru-RU" smtClean="0"/>
              <a:t>11.11.2012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B3A6-A33A-4D8D-BEB8-0E647D0B31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2B9AF-AF16-4B54-9BDC-EF7620224DBA}" type="datetimeFigureOut">
              <a:rPr lang="ru-RU" smtClean="0"/>
              <a:t>11.11.2012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B3A6-A33A-4D8D-BEB8-0E647D0B31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2B9AF-AF16-4B54-9BDC-EF7620224DBA}" type="datetimeFigureOut">
              <a:rPr lang="ru-RU" smtClean="0"/>
              <a:t>11.11.2012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B3A6-A33A-4D8D-BEB8-0E647D0B31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2B9AF-AF16-4B54-9BDC-EF7620224DBA}" type="datetimeFigureOut">
              <a:rPr lang="ru-RU" smtClean="0"/>
              <a:t>11.11.2012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CB3A6-A33A-4D8D-BEB8-0E647D0B31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2B9AF-AF16-4B54-9BDC-EF7620224DBA}" type="datetimeFigureOut">
              <a:rPr lang="ru-RU" smtClean="0"/>
              <a:t>11.11.2012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F6CB3A6-A33A-4D8D-BEB8-0E647D0B319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962B9AF-AF16-4B54-9BDC-EF7620224DBA}" type="datetimeFigureOut">
              <a:rPr lang="ru-RU" smtClean="0"/>
              <a:t>11.11.2012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F6CB3A6-A33A-4D8D-BEB8-0E647D0B3194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428604"/>
            <a:ext cx="7851648" cy="1714512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Arial Black" pitchFamily="34" charset="0"/>
              </a:rPr>
              <a:t>Как часто в жизни используются дроби?</a:t>
            </a:r>
            <a:endParaRPr lang="ru-RU" sz="4000" dirty="0"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8396318" cy="2986546"/>
          </a:xfrm>
        </p:spPr>
        <p:txBody>
          <a:bodyPr>
            <a:normAutofit/>
          </a:bodyPr>
          <a:lstStyle/>
          <a:p>
            <a:r>
              <a:rPr lang="ru-RU" dirty="0" smtClean="0"/>
              <a:t>   Работу выполнили учащиеся 6-Б класса </a:t>
            </a:r>
          </a:p>
          <a:p>
            <a:r>
              <a:rPr lang="ru-RU" dirty="0" smtClean="0"/>
              <a:t>МБОУ «Ново-Ямская СОШ»</a:t>
            </a:r>
            <a:r>
              <a:rPr lang="ru-RU" dirty="0" smtClean="0"/>
              <a:t> </a:t>
            </a:r>
            <a:endParaRPr lang="ru-RU" dirty="0" smtClean="0"/>
          </a:p>
          <a:p>
            <a:r>
              <a:rPr lang="ru-RU" dirty="0" smtClean="0"/>
              <a:t>Васильев </a:t>
            </a:r>
            <a:r>
              <a:rPr lang="ru-RU" dirty="0" smtClean="0"/>
              <a:t>Никита, Саваров Артём,</a:t>
            </a:r>
          </a:p>
          <a:p>
            <a:r>
              <a:rPr lang="ru-RU" dirty="0" smtClean="0"/>
              <a:t>Андреев Андрей,  Смирнова Олеся,</a:t>
            </a:r>
          </a:p>
          <a:p>
            <a:r>
              <a:rPr lang="ru-RU" dirty="0" smtClean="0"/>
              <a:t>Смирнова Любовь, Мищенко Ирина,</a:t>
            </a:r>
          </a:p>
          <a:p>
            <a:r>
              <a:rPr lang="ru-RU" dirty="0" smtClean="0"/>
              <a:t>Гальцова Валерия.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428604"/>
            <a:ext cx="7851648" cy="171451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Задачи, решаемые родителями</a:t>
            </a:r>
            <a:br>
              <a:rPr lang="ru-RU" sz="3200" dirty="0" smtClean="0">
                <a:latin typeface="Arial Black" pitchFamily="34" charset="0"/>
              </a:rPr>
            </a:br>
            <a:r>
              <a:rPr lang="ru-RU" sz="3200" dirty="0" smtClean="0">
                <a:latin typeface="Arial Black" pitchFamily="34" charset="0"/>
              </a:rPr>
              <a:t>    в  своей профессиональной  </a:t>
            </a:r>
            <a:br>
              <a:rPr lang="ru-RU" sz="3200" dirty="0" smtClean="0">
                <a:latin typeface="Arial Black" pitchFamily="34" charset="0"/>
              </a:rPr>
            </a:br>
            <a:r>
              <a:rPr lang="ru-RU" sz="3200" dirty="0" smtClean="0">
                <a:latin typeface="Arial Black" pitchFamily="34" charset="0"/>
              </a:rPr>
              <a:t>               деятельности.   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500306"/>
            <a:ext cx="8396318" cy="371477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  </a:t>
            </a:r>
            <a:r>
              <a:rPr lang="ru-RU" dirty="0" smtClean="0">
                <a:latin typeface="Arial Black" pitchFamily="34" charset="0"/>
              </a:rPr>
              <a:t>ВОДИТЕЛЬ </a:t>
            </a:r>
            <a:r>
              <a:rPr lang="ru-RU" dirty="0" smtClean="0">
                <a:latin typeface="Arial Black" pitchFamily="34" charset="0"/>
              </a:rPr>
              <a:t>– ДАЛЬНОБОЙЩИК</a:t>
            </a:r>
            <a:r>
              <a:rPr lang="ru-RU" dirty="0" smtClean="0">
                <a:latin typeface="Arial Black" pitchFamily="34" charset="0"/>
              </a:rPr>
              <a:t>:</a:t>
            </a:r>
          </a:p>
          <a:p>
            <a:pPr algn="ctr"/>
            <a:endParaRPr lang="ru-RU" dirty="0" smtClean="0">
              <a:latin typeface="Arial Black" pitchFamily="34" charset="0"/>
            </a:endParaRPr>
          </a:p>
          <a:p>
            <a:pPr algn="l"/>
            <a:r>
              <a:rPr lang="ru-RU" dirty="0" smtClean="0">
                <a:latin typeface="Arial Black" pitchFamily="34" charset="0"/>
              </a:rPr>
              <a:t>Я отправился в рейс из пункта А  </a:t>
            </a:r>
            <a:r>
              <a:rPr lang="ru-RU" dirty="0" smtClean="0">
                <a:latin typeface="Arial Black" pitchFamily="34" charset="0"/>
              </a:rPr>
              <a:t>в  пункт </a:t>
            </a:r>
            <a:r>
              <a:rPr lang="ru-RU" dirty="0" smtClean="0">
                <a:latin typeface="Arial Black" pitchFamily="34" charset="0"/>
              </a:rPr>
              <a:t>В, расстояние между </a:t>
            </a:r>
            <a:r>
              <a:rPr lang="ru-RU" dirty="0" smtClean="0">
                <a:latin typeface="Arial Black" pitchFamily="34" charset="0"/>
              </a:rPr>
              <a:t>которыми  </a:t>
            </a:r>
            <a:r>
              <a:rPr lang="ru-RU" dirty="0" smtClean="0">
                <a:latin typeface="Arial Black" pitchFamily="34" charset="0"/>
              </a:rPr>
              <a:t>275 км. В 13 ч 30 мин я </a:t>
            </a:r>
            <a:r>
              <a:rPr lang="ru-RU" dirty="0" smtClean="0">
                <a:latin typeface="Arial Black" pitchFamily="34" charset="0"/>
              </a:rPr>
              <a:t>проехал </a:t>
            </a:r>
            <a:r>
              <a:rPr lang="ru-RU" dirty="0" smtClean="0">
                <a:latin typeface="Arial Black" pitchFamily="34" charset="0"/>
              </a:rPr>
              <a:t>девятую часть пути. </a:t>
            </a:r>
            <a:r>
              <a:rPr lang="ru-RU" dirty="0" smtClean="0">
                <a:latin typeface="Arial Black" pitchFamily="34" charset="0"/>
              </a:rPr>
              <a:t>С ка-кой </a:t>
            </a:r>
            <a:r>
              <a:rPr lang="ru-RU" dirty="0" smtClean="0">
                <a:latin typeface="Arial Black" pitchFamily="34" charset="0"/>
              </a:rPr>
              <a:t>скоростью мне нужно </a:t>
            </a:r>
            <a:r>
              <a:rPr lang="ru-RU" dirty="0" smtClean="0">
                <a:latin typeface="Arial Black" pitchFamily="34" charset="0"/>
              </a:rPr>
              <a:t>ехать, чтобы при-быть </a:t>
            </a:r>
            <a:r>
              <a:rPr lang="ru-RU" dirty="0" smtClean="0">
                <a:latin typeface="Arial Black" pitchFamily="34" charset="0"/>
              </a:rPr>
              <a:t>в фирму до её </a:t>
            </a:r>
            <a:r>
              <a:rPr lang="ru-RU" dirty="0" smtClean="0">
                <a:latin typeface="Arial Black" pitchFamily="34" charset="0"/>
              </a:rPr>
              <a:t>закрытия </a:t>
            </a:r>
            <a:r>
              <a:rPr lang="ru-RU" dirty="0" smtClean="0">
                <a:latin typeface="Arial Black" pitchFamily="34" charset="0"/>
              </a:rPr>
              <a:t>(до  18 ч)? 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785794"/>
            <a:ext cx="8396318" cy="542928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   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ПОВАР:</a:t>
            </a:r>
            <a:endParaRPr lang="ru-RU" dirty="0" smtClean="0">
              <a:latin typeface="Arial Black" pitchFamily="34" charset="0"/>
            </a:endParaRPr>
          </a:p>
          <a:p>
            <a:pPr algn="l"/>
            <a:r>
              <a:rPr lang="ru-RU" dirty="0" smtClean="0">
                <a:latin typeface="Arial Black" pitchFamily="34" charset="0"/>
              </a:rPr>
              <a:t>Для приготовления борща из </a:t>
            </a:r>
            <a:r>
              <a:rPr lang="ru-RU" dirty="0" smtClean="0">
                <a:latin typeface="Arial Black" pitchFamily="34" charset="0"/>
              </a:rPr>
              <a:t>500 грамм </a:t>
            </a:r>
            <a:r>
              <a:rPr lang="ru-RU" dirty="0" smtClean="0">
                <a:latin typeface="Arial Black" pitchFamily="34" charset="0"/>
              </a:rPr>
              <a:t>мяса необходимо.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   </a:t>
            </a:r>
            <a:r>
              <a:rPr lang="ru-RU" dirty="0" smtClean="0">
                <a:latin typeface="Arial Black" pitchFamily="34" charset="0"/>
              </a:rPr>
              <a:t>Рецепт борща</a:t>
            </a:r>
          </a:p>
          <a:p>
            <a:pPr algn="l"/>
            <a:r>
              <a:rPr lang="ru-RU" dirty="0" smtClean="0">
                <a:latin typeface="Arial Black" pitchFamily="34" charset="0"/>
              </a:rPr>
              <a:t>Борщ                                                    500 г</a:t>
            </a:r>
          </a:p>
          <a:p>
            <a:pPr algn="l"/>
            <a:r>
              <a:rPr lang="ru-RU" dirty="0" smtClean="0">
                <a:latin typeface="Arial Black" pitchFamily="34" charset="0"/>
              </a:rPr>
              <a:t>Свёкла                                                 300 г</a:t>
            </a:r>
          </a:p>
          <a:p>
            <a:pPr algn="l"/>
            <a:r>
              <a:rPr lang="ru-RU" dirty="0" smtClean="0">
                <a:latin typeface="Arial Black" pitchFamily="34" charset="0"/>
              </a:rPr>
              <a:t>Капуста                                                200 г</a:t>
            </a:r>
          </a:p>
          <a:p>
            <a:pPr algn="l"/>
            <a:r>
              <a:rPr lang="ru-RU" dirty="0" smtClean="0">
                <a:latin typeface="Arial Black" pitchFamily="34" charset="0"/>
              </a:rPr>
              <a:t>Коренья и лук                                     200 г</a:t>
            </a:r>
          </a:p>
          <a:p>
            <a:pPr algn="l"/>
            <a:r>
              <a:rPr lang="ru-RU" dirty="0" smtClean="0">
                <a:latin typeface="Arial Black" pitchFamily="34" charset="0"/>
              </a:rPr>
              <a:t>Картофель                                          150 г Помидоры                                           100 г</a:t>
            </a:r>
          </a:p>
          <a:p>
            <a:pPr algn="ctr"/>
            <a:endParaRPr lang="ru-RU" dirty="0" smtClean="0">
              <a:latin typeface="Arial Black" pitchFamily="34" charset="0"/>
            </a:endParaRPr>
          </a:p>
          <a:p>
            <a:pPr algn="ctr"/>
            <a:r>
              <a:rPr lang="ru-RU" dirty="0" smtClean="0">
                <a:latin typeface="Arial Black" pitchFamily="34" charset="0"/>
              </a:rPr>
              <a:t>Рассчитайте расход продуктов на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Приготовление </a:t>
            </a:r>
            <a:r>
              <a:rPr lang="ru-RU" dirty="0" smtClean="0">
                <a:latin typeface="Arial Black" pitchFamily="34" charset="0"/>
              </a:rPr>
              <a:t>борща из 3 кг мяса.</a:t>
            </a:r>
            <a:endParaRPr lang="ru-RU" dirty="0" smtClean="0">
              <a:latin typeface="Arial Black" pitchFamily="34" charset="0"/>
            </a:endParaRPr>
          </a:p>
          <a:p>
            <a:pPr algn="l"/>
            <a:endParaRPr lang="ru-RU" dirty="0" smtClean="0">
              <a:latin typeface="Arial Black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428604"/>
            <a:ext cx="7851648" cy="121444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 </a:t>
            </a:r>
            <a:r>
              <a:rPr lang="ru-RU" sz="6000" dirty="0" smtClean="0">
                <a:latin typeface="Arial Black" pitchFamily="34" charset="0"/>
              </a:rPr>
              <a:t>Вывод!!!</a:t>
            </a:r>
            <a:endParaRPr lang="ru-RU" sz="6000" dirty="0"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214422"/>
            <a:ext cx="9144064" cy="5857916"/>
          </a:xfrm>
        </p:spPr>
        <p:txBody>
          <a:bodyPr>
            <a:normAutofit fontScale="25000" lnSpcReduction="20000"/>
          </a:bodyPr>
          <a:lstStyle/>
          <a:p>
            <a:r>
              <a:rPr lang="ru-RU" dirty="0" smtClean="0"/>
              <a:t>   </a:t>
            </a:r>
          </a:p>
          <a:p>
            <a:pPr algn="l">
              <a:lnSpc>
                <a:spcPct val="170000"/>
              </a:lnSpc>
            </a:pPr>
            <a:endParaRPr lang="ru-RU" sz="6200" dirty="0" smtClean="0">
              <a:latin typeface="Arial Black" pitchFamily="34" charset="0"/>
            </a:endParaRPr>
          </a:p>
          <a:p>
            <a:pPr algn="l">
              <a:lnSpc>
                <a:spcPct val="170000"/>
              </a:lnSpc>
            </a:pPr>
            <a:r>
              <a:rPr lang="ru-RU" sz="6200" dirty="0" smtClean="0">
                <a:latin typeface="Arial Black" pitchFamily="34" charset="0"/>
              </a:rPr>
              <a:t> </a:t>
            </a:r>
            <a:r>
              <a:rPr lang="ru-RU" sz="6200" dirty="0" smtClean="0">
                <a:latin typeface="Arial Black" pitchFamily="34" charset="0"/>
              </a:rPr>
              <a:t>   </a:t>
            </a:r>
            <a:r>
              <a:rPr lang="ru-RU" sz="11200" dirty="0" smtClean="0">
                <a:latin typeface="Arial Black" pitchFamily="34" charset="0"/>
              </a:rPr>
              <a:t>•</a:t>
            </a:r>
            <a:r>
              <a:rPr lang="ru-RU" sz="6200" dirty="0" smtClean="0">
                <a:latin typeface="Arial Black" pitchFamily="34" charset="0"/>
              </a:rPr>
              <a:t> </a:t>
            </a:r>
            <a:r>
              <a:rPr lang="ru-RU" sz="8000" dirty="0" smtClean="0">
                <a:latin typeface="Arial Black" pitchFamily="34" charset="0"/>
              </a:rPr>
              <a:t>Дроби нужны при изучении школьных  предметов</a:t>
            </a:r>
          </a:p>
          <a:p>
            <a:pPr algn="l">
              <a:lnSpc>
                <a:spcPct val="170000"/>
              </a:lnSpc>
            </a:pPr>
            <a:r>
              <a:rPr lang="ru-RU" sz="6200" dirty="0" smtClean="0">
                <a:latin typeface="Arial Black" pitchFamily="34" charset="0"/>
              </a:rPr>
              <a:t> </a:t>
            </a:r>
            <a:r>
              <a:rPr lang="ru-RU" sz="6200" dirty="0" smtClean="0">
                <a:latin typeface="Arial Black" pitchFamily="34" charset="0"/>
              </a:rPr>
              <a:t>  </a:t>
            </a:r>
            <a:r>
              <a:rPr lang="ru-RU" sz="11200" dirty="0" smtClean="0">
                <a:latin typeface="Arial Black" pitchFamily="34" charset="0"/>
              </a:rPr>
              <a:t>•</a:t>
            </a:r>
            <a:r>
              <a:rPr lang="ru-RU" sz="6200" dirty="0" smtClean="0">
                <a:latin typeface="Arial Black" pitchFamily="34" charset="0"/>
              </a:rPr>
              <a:t> </a:t>
            </a:r>
            <a:r>
              <a:rPr lang="ru-RU" sz="8000" dirty="0" smtClean="0">
                <a:latin typeface="Arial Black" pitchFamily="34" charset="0"/>
              </a:rPr>
              <a:t>Знание дробей пригодится в большинстве профессий</a:t>
            </a:r>
          </a:p>
          <a:p>
            <a:pPr algn="l">
              <a:lnSpc>
                <a:spcPct val="170000"/>
              </a:lnSpc>
            </a:pPr>
            <a:r>
              <a:rPr lang="ru-RU" sz="6200" dirty="0" smtClean="0">
                <a:latin typeface="Arial Black" pitchFamily="34" charset="0"/>
              </a:rPr>
              <a:t>  </a:t>
            </a:r>
            <a:r>
              <a:rPr lang="ru-RU" sz="11200" dirty="0" smtClean="0">
                <a:latin typeface="Arial Black" pitchFamily="34" charset="0"/>
              </a:rPr>
              <a:t>• </a:t>
            </a:r>
            <a:r>
              <a:rPr lang="ru-RU" sz="8000" dirty="0" smtClean="0">
                <a:latin typeface="Arial Black" pitchFamily="34" charset="0"/>
              </a:rPr>
              <a:t>Людям разных </a:t>
            </a:r>
            <a:r>
              <a:rPr lang="ru-RU" sz="8000" dirty="0" smtClean="0">
                <a:latin typeface="Arial Black" pitchFamily="34" charset="0"/>
              </a:rPr>
              <a:t>профессий необходимо </a:t>
            </a:r>
            <a:r>
              <a:rPr lang="ru-RU" sz="8000" dirty="0" smtClean="0">
                <a:latin typeface="Arial Black" pitchFamily="34" charset="0"/>
              </a:rPr>
              <a:t>уметь решать</a:t>
            </a:r>
          </a:p>
          <a:p>
            <a:pPr algn="l">
              <a:lnSpc>
                <a:spcPct val="170000"/>
              </a:lnSpc>
            </a:pPr>
            <a:r>
              <a:rPr lang="ru-RU" sz="8000" dirty="0" smtClean="0">
                <a:latin typeface="Arial Black" pitchFamily="34" charset="0"/>
              </a:rPr>
              <a:t> </a:t>
            </a:r>
            <a:r>
              <a:rPr lang="ru-RU" sz="8000" dirty="0" smtClean="0">
                <a:latin typeface="Arial Black" pitchFamily="34" charset="0"/>
              </a:rPr>
              <a:t>    задачи на </a:t>
            </a:r>
            <a:r>
              <a:rPr lang="ru-RU" sz="8000" dirty="0" smtClean="0">
                <a:latin typeface="Arial Black" pitchFamily="34" charset="0"/>
              </a:rPr>
              <a:t>дроби, </a:t>
            </a:r>
            <a:r>
              <a:rPr lang="ru-RU" sz="8000" dirty="0" smtClean="0">
                <a:latin typeface="Arial Black" pitchFamily="34" charset="0"/>
              </a:rPr>
              <a:t> знать </a:t>
            </a:r>
            <a:r>
              <a:rPr lang="ru-RU" sz="8000" dirty="0" smtClean="0">
                <a:latin typeface="Arial Black" pitchFamily="34" charset="0"/>
              </a:rPr>
              <a:t>правила </a:t>
            </a:r>
            <a:r>
              <a:rPr lang="ru-RU" sz="8000" dirty="0" smtClean="0">
                <a:latin typeface="Arial Black" pitchFamily="34" charset="0"/>
              </a:rPr>
              <a:t>сложения и вычитания,</a:t>
            </a:r>
          </a:p>
          <a:p>
            <a:pPr algn="l">
              <a:lnSpc>
                <a:spcPct val="170000"/>
              </a:lnSpc>
            </a:pPr>
            <a:r>
              <a:rPr lang="ru-RU" sz="8000" dirty="0" smtClean="0">
                <a:latin typeface="Arial Black" pitchFamily="34" charset="0"/>
              </a:rPr>
              <a:t> </a:t>
            </a:r>
            <a:r>
              <a:rPr lang="ru-RU" sz="8000" dirty="0" smtClean="0">
                <a:latin typeface="Arial Black" pitchFamily="34" charset="0"/>
              </a:rPr>
              <a:t>    умножения и деления ДРОБЕЙ!</a:t>
            </a:r>
          </a:p>
          <a:p>
            <a:pPr algn="l">
              <a:lnSpc>
                <a:spcPct val="170000"/>
              </a:lnSpc>
            </a:pPr>
            <a:r>
              <a:rPr lang="ru-RU" sz="6200" dirty="0" smtClean="0">
                <a:latin typeface="Arial Black" pitchFamily="34" charset="0"/>
              </a:rPr>
              <a:t> </a:t>
            </a:r>
            <a:r>
              <a:rPr lang="ru-RU" sz="6200" dirty="0" smtClean="0">
                <a:latin typeface="Arial Black" pitchFamily="34" charset="0"/>
              </a:rPr>
              <a:t> </a:t>
            </a:r>
            <a:r>
              <a:rPr lang="ru-RU" sz="11200" dirty="0" smtClean="0">
                <a:latin typeface="Arial Black" pitchFamily="34" charset="0"/>
              </a:rPr>
              <a:t>•</a:t>
            </a:r>
            <a:r>
              <a:rPr lang="ru-RU" sz="6200" dirty="0" smtClean="0">
                <a:latin typeface="Arial Black" pitchFamily="34" charset="0"/>
              </a:rPr>
              <a:t> </a:t>
            </a:r>
            <a:r>
              <a:rPr lang="ru-RU" sz="8000" dirty="0" smtClean="0">
                <a:latin typeface="Arial Black" pitchFamily="34" charset="0"/>
              </a:rPr>
              <a:t>Дроби окружают нас в повседневной жизни</a:t>
            </a:r>
          </a:p>
          <a:p>
            <a:pPr algn="l">
              <a:lnSpc>
                <a:spcPct val="170000"/>
              </a:lnSpc>
            </a:pPr>
            <a:endParaRPr lang="ru-RU" sz="6200" dirty="0" smtClean="0">
              <a:latin typeface="Arial Black" pitchFamily="34" charset="0"/>
            </a:endParaRPr>
          </a:p>
          <a:p>
            <a:pPr algn="l"/>
            <a:endParaRPr lang="ru-RU" sz="6200" dirty="0" smtClean="0">
              <a:latin typeface="Arial Black" pitchFamily="34" charset="0"/>
            </a:endParaRP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2530" name="Picture 2" descr="D:\Мои документы\картинки образование\j043265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68" y="4929198"/>
            <a:ext cx="1714500" cy="1714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428604"/>
            <a:ext cx="7851648" cy="18573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700" i="1" dirty="0" smtClean="0"/>
              <a:t>Цели исследования:</a:t>
            </a:r>
            <a:r>
              <a:rPr lang="ru-RU" sz="6700" dirty="0" smtClean="0"/>
              <a:t/>
            </a:r>
            <a:br>
              <a:rPr lang="ru-RU" sz="6700" dirty="0" smtClean="0"/>
            </a:br>
            <a:r>
              <a:rPr lang="ru-RU" sz="4000" i="1" dirty="0" smtClean="0"/>
              <a:t> </a:t>
            </a:r>
            <a:r>
              <a:rPr lang="ru-RU" sz="4000" dirty="0" smtClean="0"/>
              <a:t> 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000768"/>
            <a:ext cx="8253442" cy="5357850"/>
          </a:xfrm>
        </p:spPr>
        <p:txBody>
          <a:bodyPr>
            <a:normAutofit/>
          </a:bodyPr>
          <a:lstStyle/>
          <a:p>
            <a:r>
              <a:rPr lang="ru-RU" dirty="0" smtClean="0"/>
              <a:t>   </a:t>
            </a: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928662" y="2071678"/>
            <a:ext cx="764386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Доказать, что людям разных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профессий нужны дроби 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27" name="Picture 3" descr="D:\Мои документы\картинки образование\j028053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5" y="3643315"/>
            <a:ext cx="3000397" cy="2428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0"/>
            <a:ext cx="7851648" cy="13572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i="1" dirty="0" smtClean="0"/>
              <a:t/>
            </a:r>
            <a:br>
              <a:rPr lang="ru-RU" sz="4800" i="1" dirty="0" smtClean="0"/>
            </a:br>
            <a:r>
              <a:rPr lang="ru-RU" sz="4800" i="1" dirty="0" smtClean="0"/>
              <a:t/>
            </a:r>
            <a:br>
              <a:rPr lang="ru-RU" sz="4800" i="1" dirty="0" smtClean="0"/>
            </a:br>
            <a:r>
              <a:rPr lang="ru-RU" sz="4800" i="1" dirty="0" smtClean="0"/>
              <a:t/>
            </a:r>
            <a:br>
              <a:rPr lang="ru-RU" sz="4800" i="1" dirty="0" smtClean="0"/>
            </a:br>
            <a:r>
              <a:rPr lang="ru-RU" sz="4800" i="1" dirty="0" smtClean="0"/>
              <a:t/>
            </a:r>
            <a:br>
              <a:rPr lang="ru-RU" sz="4800" i="1" dirty="0" smtClean="0"/>
            </a:br>
            <a:r>
              <a:rPr lang="ru-RU" sz="4800" i="1" dirty="0" smtClean="0"/>
              <a:t/>
            </a:r>
            <a:br>
              <a:rPr lang="ru-RU" sz="4800" i="1" dirty="0" smtClean="0"/>
            </a:br>
            <a:r>
              <a:rPr lang="ru-RU" sz="4800" i="1" dirty="0" smtClean="0"/>
              <a:t>Результаты </a:t>
            </a:r>
            <a:r>
              <a:rPr lang="ru-RU" sz="4800" i="1" dirty="0" smtClean="0"/>
              <a:t>исследования: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643050"/>
            <a:ext cx="8396318" cy="4572032"/>
          </a:xfrm>
        </p:spPr>
        <p:txBody>
          <a:bodyPr>
            <a:normAutofit/>
          </a:bodyPr>
          <a:lstStyle/>
          <a:p>
            <a:r>
              <a:rPr lang="ru-RU" dirty="0" smtClean="0"/>
              <a:t>   </a:t>
            </a:r>
          </a:p>
          <a:p>
            <a:endParaRPr lang="ru-RU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00034" y="1428736"/>
            <a:ext cx="821537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ходе исследований было проведено</a:t>
            </a:r>
            <a:r>
              <a:rPr lang="ru-RU" sz="3600" dirty="0">
                <a:latin typeface="Arial" pitchFamily="34" charset="0"/>
              </a:rPr>
              <a:t>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анкетирование родителей и учителей всего класса, с целью выяснения исполь-зования дробей в его профессии.</a:t>
            </a:r>
          </a:p>
          <a:p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000" dirty="0"/>
              <a:t>После чего </a:t>
            </a:r>
            <a:r>
              <a:rPr lang="ru-RU" sz="4000" dirty="0" smtClean="0"/>
              <a:t>проанализировали </a:t>
            </a:r>
            <a:endParaRPr lang="ru-RU" sz="4000" dirty="0"/>
          </a:p>
          <a:p>
            <a:r>
              <a:rPr lang="ru-RU" sz="4000" dirty="0"/>
              <a:t>                  результаты.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428604"/>
            <a:ext cx="7851648" cy="17145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« В каких школьных предметах</a:t>
            </a:r>
            <a:br>
              <a:rPr lang="ru-RU" sz="4000" dirty="0" smtClean="0"/>
            </a:br>
            <a:r>
              <a:rPr lang="ru-RU" sz="4000" dirty="0" smtClean="0"/>
              <a:t>потребуется знание дробей»</a:t>
            </a:r>
            <a:br>
              <a:rPr lang="ru-RU" sz="4000" dirty="0" smtClean="0"/>
            </a:br>
            <a:endParaRPr lang="ru-RU" sz="4000" dirty="0"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8396318" cy="2986546"/>
          </a:xfrm>
        </p:spPr>
        <p:txBody>
          <a:bodyPr>
            <a:normAutofit/>
          </a:bodyPr>
          <a:lstStyle/>
          <a:p>
            <a:r>
              <a:rPr lang="ru-RU" dirty="0" smtClean="0"/>
              <a:t>  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2071678"/>
            <a:ext cx="7572427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u="sng" dirty="0"/>
              <a:t>Ответы учителей</a:t>
            </a:r>
            <a:r>
              <a:rPr lang="ru-RU" sz="5400" b="1" u="sng" dirty="0" smtClean="0"/>
              <a:t>:</a:t>
            </a:r>
          </a:p>
          <a:p>
            <a:r>
              <a:rPr lang="ru-RU" sz="4400" dirty="0" smtClean="0"/>
              <a:t> </a:t>
            </a:r>
            <a:r>
              <a:rPr lang="ru-RU" sz="3600" dirty="0"/>
              <a:t>В музыке существует </a:t>
            </a:r>
            <a:r>
              <a:rPr lang="ru-RU" sz="3600" dirty="0" smtClean="0"/>
              <a:t>понятие </a:t>
            </a:r>
            <a:r>
              <a:rPr lang="ru-RU" sz="3600" dirty="0"/>
              <a:t>длительности звука</a:t>
            </a:r>
            <a:r>
              <a:rPr lang="ru-RU" sz="3600" dirty="0" smtClean="0"/>
              <a:t>. При помощи дробей музыканту ясно как играть тот или иной звук: коротко, на четверть, на пол доли.</a:t>
            </a:r>
            <a:endParaRPr lang="ru-RU" sz="3600" dirty="0"/>
          </a:p>
          <a:p>
            <a:pPr algn="ctr"/>
            <a:r>
              <a:rPr lang="ru-RU" sz="4400" dirty="0" smtClean="0"/>
              <a:t> </a:t>
            </a:r>
            <a:endParaRPr lang="ru-RU" sz="4400" dirty="0"/>
          </a:p>
        </p:txBody>
      </p:sp>
      <p:pic>
        <p:nvPicPr>
          <p:cNvPr id="3073" name="Picture 1" descr="D:\Мои документы\картинки образование\j035449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5429264"/>
            <a:ext cx="1285884" cy="11430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8396318" cy="2986546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785786" y="285728"/>
            <a:ext cx="7858180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</a:rPr>
              <a:t>В</a:t>
            </a:r>
            <a:r>
              <a:rPr kumimoji="0" lang="ru-RU" sz="3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</a:rPr>
              <a:t> биологии дроби нужны при решении задач </a:t>
            </a:r>
            <a:r>
              <a:rPr lang="ru-RU" sz="3600" dirty="0" smtClean="0">
                <a:latin typeface="Arial Black" pitchFamily="34" charset="0"/>
              </a:rPr>
              <a:t>о </a:t>
            </a:r>
            <a:r>
              <a:rPr kumimoji="0" lang="ru-RU" sz="3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</a:rPr>
              <a:t>скрещива-нии особей с разными при-знаками.</a:t>
            </a:r>
          </a:p>
          <a:p>
            <a:endParaRPr lang="ru-RU" sz="3600" dirty="0">
              <a:latin typeface="Arial Black" pitchFamily="34" charset="0"/>
            </a:endParaRPr>
          </a:p>
          <a:p>
            <a:endParaRPr kumimoji="0" lang="ru-RU" sz="36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algn="r"/>
            <a:r>
              <a:rPr lang="ru-RU" sz="3600" dirty="0" smtClean="0">
                <a:latin typeface="Arial Black" pitchFamily="34" charset="0"/>
              </a:rPr>
              <a:t>   В истории нужны дроби</a:t>
            </a:r>
          </a:p>
          <a:p>
            <a:pPr algn="r"/>
            <a:r>
              <a:rPr lang="ru-RU" sz="3600" dirty="0" smtClean="0">
                <a:latin typeface="Arial Black" pitchFamily="34" charset="0"/>
              </a:rPr>
              <a:t>при  использовании</a:t>
            </a:r>
            <a:endParaRPr lang="ru-RU" sz="3600" dirty="0">
              <a:latin typeface="Arial Black" pitchFamily="34" charset="0"/>
            </a:endParaRPr>
          </a:p>
          <a:p>
            <a:pPr algn="r"/>
            <a:r>
              <a:rPr lang="ru-RU" sz="3600" dirty="0">
                <a:latin typeface="Arial Black" pitchFamily="34" charset="0"/>
              </a:rPr>
              <a:t>     </a:t>
            </a:r>
            <a:r>
              <a:rPr lang="ru-RU" sz="3600" dirty="0" smtClean="0">
                <a:latin typeface="Arial Black" pitchFamily="34" charset="0"/>
              </a:rPr>
              <a:t>ленты </a:t>
            </a:r>
            <a:r>
              <a:rPr lang="ru-RU" sz="3600" dirty="0">
                <a:latin typeface="Arial Black" pitchFamily="34" charset="0"/>
              </a:rPr>
              <a:t>времени.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100" name="Picture 4" descr="D:\Мои документы\картинки образование\j0408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714884"/>
            <a:ext cx="1714512" cy="1643075"/>
          </a:xfrm>
          <a:prstGeom prst="rect">
            <a:avLst/>
          </a:prstGeom>
          <a:noFill/>
        </p:spPr>
      </p:pic>
      <p:pic>
        <p:nvPicPr>
          <p:cNvPr id="4101" name="Picture 5" descr="D:\Мои документы\картинки образование\j0406184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2643182"/>
            <a:ext cx="1285885" cy="15001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000240"/>
            <a:ext cx="7500990" cy="5000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latin typeface="Arial Black" pitchFamily="34" charset="0"/>
              </a:rPr>
              <a:t>В ходе проведенного опроса, получились следующие результаты:</a:t>
            </a:r>
            <a:br>
              <a:rPr lang="ru-RU" sz="4000" dirty="0" smtClean="0">
                <a:latin typeface="Arial Black" pitchFamily="34" charset="0"/>
              </a:rPr>
            </a:br>
            <a:endParaRPr lang="ru-RU" sz="4000" dirty="0"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2428868"/>
            <a:ext cx="7858180" cy="4071966"/>
          </a:xfrm>
        </p:spPr>
        <p:txBody>
          <a:bodyPr>
            <a:normAutofit/>
          </a:bodyPr>
          <a:lstStyle/>
          <a:p>
            <a:endParaRPr lang="ru-RU" sz="3200" dirty="0" smtClean="0">
              <a:latin typeface="Arial Black" pitchFamily="34" charset="0"/>
            </a:endParaRPr>
          </a:p>
          <a:p>
            <a:pPr algn="ctr"/>
            <a:r>
              <a:rPr lang="ru-RU" sz="3200" dirty="0" smtClean="0">
                <a:latin typeface="Arial Black" pitchFamily="34" charset="0"/>
              </a:rPr>
              <a:t>«ДА» – ответили 9 учителей;</a:t>
            </a:r>
          </a:p>
          <a:p>
            <a:pPr algn="ctr"/>
            <a:endParaRPr lang="ru-RU" sz="3200" dirty="0" smtClean="0">
              <a:latin typeface="Arial Black" pitchFamily="34" charset="0"/>
            </a:endParaRPr>
          </a:p>
          <a:p>
            <a:pPr algn="ctr"/>
            <a:r>
              <a:rPr lang="ru-RU" sz="3200" dirty="0" smtClean="0">
                <a:latin typeface="Arial Black" pitchFamily="34" charset="0"/>
              </a:rPr>
              <a:t>«НЕТ» – ответили три учителя</a:t>
            </a:r>
            <a:endParaRPr lang="ru-RU" sz="3200" dirty="0">
              <a:latin typeface="Arial Black" pitchFamily="34" charset="0"/>
            </a:endParaRPr>
          </a:p>
        </p:txBody>
      </p:sp>
      <p:pic>
        <p:nvPicPr>
          <p:cNvPr id="5121" name="Picture 1" descr="D:\Мои документы\картинки образование\j0239385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5000636"/>
            <a:ext cx="1739900" cy="15065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428604"/>
            <a:ext cx="7851648" cy="1714512"/>
          </a:xfrm>
        </p:spPr>
        <p:txBody>
          <a:bodyPr>
            <a:normAutofit/>
          </a:bodyPr>
          <a:lstStyle/>
          <a:p>
            <a:pPr algn="ctr"/>
            <a:r>
              <a:rPr lang="ru-RU" sz="5400" u="sng" dirty="0" smtClean="0">
                <a:latin typeface="Arial Black" pitchFamily="34" charset="0"/>
              </a:rPr>
              <a:t>Ответы </a:t>
            </a:r>
            <a:r>
              <a:rPr lang="ru-RU" sz="5400" u="sng" dirty="0" smtClean="0">
                <a:latin typeface="Arial Black" pitchFamily="34" charset="0"/>
              </a:rPr>
              <a:t>родителей:</a:t>
            </a:r>
            <a:r>
              <a:rPr lang="ru-RU" sz="5400" u="sng" dirty="0" smtClean="0">
                <a:latin typeface="Arial Black" pitchFamily="34" charset="0"/>
              </a:rPr>
              <a:t/>
            </a:r>
            <a:br>
              <a:rPr lang="ru-RU" sz="5400" u="sng" dirty="0" smtClean="0">
                <a:latin typeface="Arial Black" pitchFamily="34" charset="0"/>
              </a:rPr>
            </a:br>
            <a:endParaRPr lang="ru-RU" sz="5400" dirty="0"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928802"/>
            <a:ext cx="8396318" cy="428628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   </a:t>
            </a:r>
          </a:p>
          <a:p>
            <a:pPr algn="l"/>
            <a:r>
              <a:rPr lang="ru-RU" dirty="0" smtClean="0"/>
              <a:t> </a:t>
            </a:r>
            <a:r>
              <a:rPr lang="ru-RU" sz="3000" dirty="0" smtClean="0">
                <a:latin typeface="Arial Black" pitchFamily="34" charset="0"/>
              </a:rPr>
              <a:t>Оператору тепловых сетей  нужны</a:t>
            </a:r>
          </a:p>
          <a:p>
            <a:pPr algn="l"/>
            <a:r>
              <a:rPr lang="ru-RU" sz="3000" dirty="0" smtClean="0">
                <a:latin typeface="Arial Black" pitchFamily="34" charset="0"/>
              </a:rPr>
              <a:t>дроби </a:t>
            </a:r>
            <a:r>
              <a:rPr lang="ru-RU" sz="3000" dirty="0" smtClean="0">
                <a:latin typeface="Arial Black" pitchFamily="34" charset="0"/>
              </a:rPr>
              <a:t>для </a:t>
            </a:r>
            <a:r>
              <a:rPr lang="ru-RU" sz="3000" dirty="0" smtClean="0">
                <a:latin typeface="Arial Black" pitchFamily="34" charset="0"/>
              </a:rPr>
              <a:t>понижения </a:t>
            </a:r>
            <a:r>
              <a:rPr lang="ru-RU" sz="3000" dirty="0" smtClean="0">
                <a:latin typeface="Arial Black" pitchFamily="34" charset="0"/>
              </a:rPr>
              <a:t>или </a:t>
            </a:r>
            <a:r>
              <a:rPr lang="ru-RU" sz="3000" dirty="0" smtClean="0">
                <a:latin typeface="Arial Black" pitchFamily="34" charset="0"/>
              </a:rPr>
              <a:t>повышения температуры </a:t>
            </a:r>
          </a:p>
          <a:p>
            <a:endParaRPr lang="ru-RU" sz="3000" dirty="0" smtClean="0">
              <a:latin typeface="Arial Black" pitchFamily="34" charset="0"/>
            </a:endParaRPr>
          </a:p>
          <a:p>
            <a:pPr algn="l">
              <a:lnSpc>
                <a:spcPct val="110000"/>
              </a:lnSpc>
            </a:pPr>
            <a:r>
              <a:rPr lang="ru-RU" sz="3000" dirty="0" smtClean="0">
                <a:latin typeface="Arial Black" pitchFamily="34" charset="0"/>
              </a:rPr>
              <a:t>                         Сварщику нужны дроби</a:t>
            </a:r>
          </a:p>
          <a:p>
            <a:pPr algn="l">
              <a:lnSpc>
                <a:spcPct val="110000"/>
              </a:lnSpc>
            </a:pPr>
            <a:r>
              <a:rPr lang="ru-RU" sz="3000" dirty="0" smtClean="0">
                <a:latin typeface="Arial Black" pitchFamily="34" charset="0"/>
              </a:rPr>
              <a:t>                        для того, чтобы </a:t>
            </a:r>
            <a:r>
              <a:rPr lang="ru-RU" sz="3000" dirty="0" smtClean="0">
                <a:latin typeface="Arial Black" pitchFamily="34" charset="0"/>
              </a:rPr>
              <a:t>измерять</a:t>
            </a:r>
          </a:p>
          <a:p>
            <a:pPr algn="l">
              <a:lnSpc>
                <a:spcPct val="110000"/>
              </a:lnSpc>
            </a:pPr>
            <a:r>
              <a:rPr lang="ru-RU" sz="3000" dirty="0" smtClean="0">
                <a:latin typeface="Arial Black" pitchFamily="34" charset="0"/>
              </a:rPr>
              <a:t>                        длину </a:t>
            </a:r>
            <a:r>
              <a:rPr lang="ru-RU" sz="3000" dirty="0" smtClean="0">
                <a:latin typeface="Arial Black" pitchFamily="34" charset="0"/>
              </a:rPr>
              <a:t>сваренной трубы.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145" name="Picture 1" descr="D:\Мои документы\картинки образование\j04392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929066"/>
            <a:ext cx="2428892" cy="2428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28604"/>
            <a:ext cx="8396318" cy="592935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.</a:t>
            </a:r>
            <a:endParaRPr lang="ru-RU" dirty="0" smtClean="0"/>
          </a:p>
          <a:p>
            <a:pPr algn="l"/>
            <a:r>
              <a:rPr lang="ru-RU" sz="3600" dirty="0" smtClean="0">
                <a:latin typeface="Arial Black" pitchFamily="34" charset="0"/>
              </a:rPr>
              <a:t>Ш</a:t>
            </a:r>
            <a:r>
              <a:rPr lang="ru-RU" sz="3600" dirty="0" smtClean="0">
                <a:latin typeface="Arial Black" pitchFamily="34" charset="0"/>
              </a:rPr>
              <a:t>вее нужны дроби для </a:t>
            </a:r>
            <a:r>
              <a:rPr lang="ru-RU" sz="3600" dirty="0" smtClean="0">
                <a:latin typeface="Arial Black" pitchFamily="34" charset="0"/>
              </a:rPr>
              <a:t>измерения длины изделия</a:t>
            </a:r>
            <a:r>
              <a:rPr lang="ru-RU" sz="3600" dirty="0" smtClean="0">
                <a:latin typeface="Arial Black" pitchFamily="34" charset="0"/>
              </a:rPr>
              <a:t>.</a:t>
            </a:r>
          </a:p>
          <a:p>
            <a:pPr algn="l"/>
            <a:endParaRPr lang="ru-RU" sz="3600" dirty="0" smtClean="0">
              <a:latin typeface="Arial Black" pitchFamily="34" charset="0"/>
            </a:endParaRPr>
          </a:p>
          <a:p>
            <a:pPr algn="l"/>
            <a:endParaRPr lang="ru-RU" sz="3600" dirty="0" smtClean="0">
              <a:latin typeface="Arial Black" pitchFamily="34" charset="0"/>
            </a:endParaRPr>
          </a:p>
          <a:p>
            <a:pPr algn="l"/>
            <a:endParaRPr lang="ru-RU" sz="3600" dirty="0" smtClean="0">
              <a:latin typeface="Arial Black" pitchFamily="34" charset="0"/>
            </a:endParaRPr>
          </a:p>
          <a:p>
            <a:pPr algn="l"/>
            <a:r>
              <a:rPr lang="ru-RU" sz="3600" dirty="0" smtClean="0">
                <a:latin typeface="Arial Black" pitchFamily="34" charset="0"/>
              </a:rPr>
              <a:t> Повару нужны дроби, чтобы рассчитать расход продуктов на определенное количество человек</a:t>
            </a:r>
          </a:p>
          <a:p>
            <a:endParaRPr lang="ru-RU" dirty="0"/>
          </a:p>
        </p:txBody>
      </p:sp>
      <p:pic>
        <p:nvPicPr>
          <p:cNvPr id="7170" name="Picture 2" descr="D:\Мои документы\картинки образование\j043266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2071678"/>
            <a:ext cx="1714500" cy="1714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571480"/>
            <a:ext cx="7851648" cy="20002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latin typeface="Arial Black" pitchFamily="34" charset="0"/>
              </a:rPr>
              <a:t>В ходе проведенного опроса, получились следующие результаты:</a:t>
            </a:r>
            <a:br>
              <a:rPr lang="ru-RU" sz="4000" dirty="0" smtClean="0">
                <a:latin typeface="Arial Black" pitchFamily="34" charset="0"/>
              </a:rPr>
            </a:br>
            <a:endParaRPr lang="ru-RU" sz="4000" dirty="0"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071678"/>
            <a:ext cx="8396318" cy="4143404"/>
          </a:xfrm>
        </p:spPr>
        <p:txBody>
          <a:bodyPr>
            <a:normAutofit/>
          </a:bodyPr>
          <a:lstStyle/>
          <a:p>
            <a:r>
              <a:rPr lang="ru-RU" dirty="0" smtClean="0"/>
              <a:t>  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2786058"/>
            <a:ext cx="78581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Arial Black" pitchFamily="34" charset="0"/>
              </a:rPr>
              <a:t>«ДА» – ответили 23 родителя</a:t>
            </a:r>
          </a:p>
          <a:p>
            <a:pPr algn="ctr"/>
            <a:endParaRPr lang="ru-RU" sz="3600" dirty="0" smtClean="0">
              <a:latin typeface="Arial Black" pitchFamily="34" charset="0"/>
            </a:endParaRPr>
          </a:p>
          <a:p>
            <a:pPr algn="ctr"/>
            <a:r>
              <a:rPr lang="ru-RU" sz="3600" dirty="0" smtClean="0">
                <a:latin typeface="Arial Black" pitchFamily="34" charset="0"/>
              </a:rPr>
              <a:t>«НЕТ» – ответили 4 родителя</a:t>
            </a:r>
            <a:endParaRPr lang="ru-RU" sz="3600" dirty="0">
              <a:latin typeface="Arial Black" pitchFamily="34" charset="0"/>
            </a:endParaRPr>
          </a:p>
        </p:txBody>
      </p:sp>
      <p:pic>
        <p:nvPicPr>
          <p:cNvPr id="5" name="Picture 1" descr="D:\Мои документы\картинки образование\j0239385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4857760"/>
            <a:ext cx="1739900" cy="15065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238</TotalTime>
  <Words>403</Words>
  <Application>Microsoft Office PowerPoint</Application>
  <PresentationFormat>Экран (4:3)</PresentationFormat>
  <Paragraphs>82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Как часто в жизни используются дроби?</vt:lpstr>
      <vt:lpstr>Цели исследования:    </vt:lpstr>
      <vt:lpstr>     Результаты исследования: </vt:lpstr>
      <vt:lpstr>« В каких школьных предметах потребуется знание дробей» </vt:lpstr>
      <vt:lpstr>Слайд 5</vt:lpstr>
      <vt:lpstr>В ходе проведенного опроса, получились следующие результаты: </vt:lpstr>
      <vt:lpstr>Ответы родителей: </vt:lpstr>
      <vt:lpstr>Слайд 8</vt:lpstr>
      <vt:lpstr>В ходе проведенного опроса, получились следующие результаты: </vt:lpstr>
      <vt:lpstr>Задачи, решаемые родителями     в  своей профессиональной                  деятельности.   </vt:lpstr>
      <vt:lpstr>Слайд 11</vt:lpstr>
      <vt:lpstr> Вывод!!!</vt:lpstr>
    </vt:vector>
  </TitlesOfParts>
  <Company>Armageddon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The Shadow</dc:creator>
  <cp:lastModifiedBy>The Shadow</cp:lastModifiedBy>
  <cp:revision>26</cp:revision>
  <dcterms:created xsi:type="dcterms:W3CDTF">2012-11-11T17:31:19Z</dcterms:created>
  <dcterms:modified xsi:type="dcterms:W3CDTF">2012-11-11T21:30:03Z</dcterms:modified>
</cp:coreProperties>
</file>